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8786-D0AE-4865-B3D8-32460406E126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38-47C0-4B89-ACB3-8196B776B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9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8786-D0AE-4865-B3D8-32460406E126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38-47C0-4B89-ACB3-8196B776B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3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8786-D0AE-4865-B3D8-32460406E126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38-47C0-4B89-ACB3-8196B776B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9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8786-D0AE-4865-B3D8-32460406E126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38-47C0-4B89-ACB3-8196B776B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4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8786-D0AE-4865-B3D8-32460406E126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38-47C0-4B89-ACB3-8196B776B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58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8786-D0AE-4865-B3D8-32460406E126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38-47C0-4B89-ACB3-8196B776B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2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8786-D0AE-4865-B3D8-32460406E126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38-47C0-4B89-ACB3-8196B776B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8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8786-D0AE-4865-B3D8-32460406E126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38-47C0-4B89-ACB3-8196B776B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1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8786-D0AE-4865-B3D8-32460406E126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38-47C0-4B89-ACB3-8196B776B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17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8786-D0AE-4865-B3D8-32460406E126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38-47C0-4B89-ACB3-8196B776B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9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8786-D0AE-4865-B3D8-32460406E126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67A38-47C0-4B89-ACB3-8196B776B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36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8786-D0AE-4865-B3D8-32460406E126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7A38-47C0-4B89-ACB3-8196B776B0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weatin'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76" y="4460845"/>
            <a:ext cx="5837903" cy="127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derne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1" y="1307127"/>
            <a:ext cx="11104649" cy="6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ndernem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71" y="2792887"/>
            <a:ext cx="88201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65" y="1629295"/>
            <a:ext cx="10515600" cy="403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>
                <a:latin typeface="MV Boli" panose="02000500030200090000" pitchFamily="2" charset="0"/>
                <a:cs typeface="MV Boli" panose="02000500030200090000" pitchFamily="2" charset="0"/>
              </a:rPr>
              <a:t>Are you the next…</a:t>
            </a:r>
          </a:p>
          <a:p>
            <a:r>
              <a:rPr lang="en-GB" sz="2600" dirty="0" smtClean="0">
                <a:latin typeface="MV Boli" panose="02000500030200090000" pitchFamily="2" charset="0"/>
                <a:cs typeface="MV Boli" panose="02000500030200090000" pitchFamily="2" charset="0"/>
              </a:rPr>
              <a:t>Jessica Ennis-Hill?</a:t>
            </a:r>
          </a:p>
          <a:p>
            <a:r>
              <a:rPr lang="en-GB" sz="2600" dirty="0" smtClean="0">
                <a:latin typeface="MV Boli" panose="02000500030200090000" pitchFamily="2" charset="0"/>
                <a:cs typeface="MV Boli" panose="02000500030200090000" pitchFamily="2" charset="0"/>
              </a:rPr>
              <a:t>Lionel Messi?</a:t>
            </a:r>
          </a:p>
          <a:p>
            <a:r>
              <a:rPr lang="en-GB" sz="2600" dirty="0" smtClean="0">
                <a:latin typeface="MV Boli" panose="02000500030200090000" pitchFamily="2" charset="0"/>
                <a:cs typeface="MV Boli" panose="02000500030200090000" pitchFamily="2" charset="0"/>
              </a:rPr>
              <a:t>Emma </a:t>
            </a:r>
            <a:r>
              <a:rPr lang="en-GB" sz="26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Raducanu</a:t>
            </a:r>
            <a:r>
              <a:rPr lang="en-GB" sz="2600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  <a:p>
            <a:r>
              <a:rPr lang="en-GB" sz="2600" dirty="0" smtClean="0">
                <a:latin typeface="MV Boli" panose="02000500030200090000" pitchFamily="2" charset="0"/>
                <a:cs typeface="MV Boli" panose="02000500030200090000" pitchFamily="2" charset="0"/>
              </a:rPr>
              <a:t>Mo Farah?</a:t>
            </a:r>
          </a:p>
          <a:p>
            <a:pPr marL="0" indent="0">
              <a:buNone/>
            </a:pP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en-GB" sz="20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If so, I want to know and if you have received a sports or dance award recently, I want to hear about it!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Ficticcia College Reg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83" y="515390"/>
            <a:ext cx="6432092" cy="7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ctin Vintage B Reg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5907201"/>
            <a:ext cx="118014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BC One - BBC Sports Personality of the Year - Jessica Ennis-Hi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681" y="1462433"/>
            <a:ext cx="2203027" cy="1239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onel Messi - Player profile 20/21 | Transfermark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82" y="1383060"/>
            <a:ext cx="2748393" cy="1401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rena Williams's Best Tennis Outfits | POPSUGAR Fitne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49" y="1629295"/>
            <a:ext cx="2086494" cy="2407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o Farah targets world one-hour record at Brussels Diamond League - BBC  Spo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55" y="2868258"/>
            <a:ext cx="2855508" cy="160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Funny Animals Dancing 33 Wide Wallpaper - Funnypictur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5" y="2653462"/>
            <a:ext cx="4975914" cy="314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ee more cute and funny animals at www.skunkwire.com - image #1103743 on  Favim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12" y="2753215"/>
            <a:ext cx="3901036" cy="253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Ficticcia College Regul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46"/>
          <a:stretch/>
        </p:blipFill>
        <p:spPr bwMode="auto">
          <a:xfrm>
            <a:off x="585527" y="562252"/>
            <a:ext cx="11150300" cy="5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Ficticcia College Regul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9"/>
          <a:stretch/>
        </p:blipFill>
        <p:spPr bwMode="auto">
          <a:xfrm>
            <a:off x="4194683" y="1410983"/>
            <a:ext cx="3436408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22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149" y="1862051"/>
            <a:ext cx="8728363" cy="471614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Your award must be from</a:t>
            </a:r>
            <a:r>
              <a:rPr lang="en-GB" sz="1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THIS year </a:t>
            </a: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(from January time onwards).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	Anything before this is great but has unfortunately passed its sell-by date for the school display...</a:t>
            </a:r>
          </a:p>
          <a:p>
            <a:pPr marL="0" indent="0">
              <a:lnSpc>
                <a:spcPct val="170000"/>
              </a:lnSpc>
              <a:buNone/>
            </a:pPr>
            <a:endParaRPr lang="en-GB" sz="1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70000"/>
              </a:lnSpc>
            </a:pP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It can be from a virtual competition – lockdown has made it tricky for anyone to compete but if you have taken part in something virtual for your team and have got an award, that counts!</a:t>
            </a:r>
          </a:p>
          <a:p>
            <a:pPr>
              <a:lnSpc>
                <a:spcPct val="170000"/>
              </a:lnSpc>
            </a:pPr>
            <a:endParaRPr lang="en-GB" sz="1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70000"/>
              </a:lnSpc>
            </a:pP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Always speak to your teacher </a:t>
            </a:r>
            <a:r>
              <a:rPr lang="en-GB" sz="16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FIRST </a:t>
            </a:r>
            <a:r>
              <a:rPr lang="en-GB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about your award before bringing any medals, trophies or certificates. </a:t>
            </a:r>
          </a:p>
        </p:txBody>
      </p:sp>
      <p:pic>
        <p:nvPicPr>
          <p:cNvPr id="3074" name="Picture 2" descr="Ficticcia College Reg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25" y="351267"/>
            <a:ext cx="63817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0 Posteratus R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4" y="1198246"/>
            <a:ext cx="2113925" cy="58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877" y="231134"/>
            <a:ext cx="1921125" cy="193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35" y="1382341"/>
            <a:ext cx="8728363" cy="5222009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en-GB" sz="1800" b="1" dirty="0" smtClean="0"/>
          </a:p>
          <a:p>
            <a:pPr>
              <a:lnSpc>
                <a:spcPct val="170000"/>
              </a:lnSpc>
            </a:pPr>
            <a:r>
              <a:rPr lang="en-GB" sz="1800" dirty="0" smtClean="0">
                <a:latin typeface="MV Boli" panose="02000500030200090000" pitchFamily="2" charset="0"/>
                <a:cs typeface="MV Boli" panose="02000500030200090000" pitchFamily="2" charset="0"/>
              </a:rPr>
              <a:t>Arrange a time with your teacher to bring in your award.</a:t>
            </a:r>
          </a:p>
          <a:p>
            <a:pPr marL="0" indent="0">
              <a:lnSpc>
                <a:spcPct val="170000"/>
              </a:lnSpc>
              <a:buNone/>
            </a:pPr>
            <a:endParaRPr lang="en-GB" sz="18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ct val="170000"/>
              </a:lnSpc>
            </a:pPr>
            <a:r>
              <a:rPr lang="en-GB" sz="1800" dirty="0" smtClean="0">
                <a:latin typeface="MV Boli" panose="02000500030200090000" pitchFamily="2" charset="0"/>
                <a:cs typeface="MV Boli" panose="02000500030200090000" pitchFamily="2" charset="0"/>
              </a:rPr>
              <a:t>Say cheese – your teacher will take your photo with your award and will send it to me so I can put you on my Sports Selfie display.</a:t>
            </a:r>
          </a:p>
          <a:p>
            <a:pPr marL="0" indent="0">
              <a:lnSpc>
                <a:spcPct val="170000"/>
              </a:lnSpc>
              <a:buNone/>
            </a:pPr>
            <a:endParaRPr lang="en-GB" sz="18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1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P.S. Make sure that you tell your teacher what your award is for so they can let me know what it’s for – that’s the important part!</a:t>
            </a:r>
            <a:endParaRPr lang="en-GB" sz="1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074" name="Picture 2" descr="Ficticcia College Reg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17" y="232757"/>
            <a:ext cx="63817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0 Posteratus R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1" y="1372814"/>
            <a:ext cx="1806229" cy="49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lpaca invades football match and other animal pitch invasions - CBBC  News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059" y="1235653"/>
            <a:ext cx="3371445" cy="18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95" y="1709246"/>
            <a:ext cx="11007436" cy="4351338"/>
          </a:xfrm>
        </p:spPr>
        <p:txBody>
          <a:bodyPr>
            <a:normAutofit/>
          </a:bodyPr>
          <a:lstStyle/>
          <a:p>
            <a:r>
              <a:rPr lang="en-GB" sz="4400" dirty="0" smtClean="0"/>
              <a:t>From now on, any awards </a:t>
            </a:r>
            <a:r>
              <a:rPr lang="en-GB" sz="4400" dirty="0" smtClean="0"/>
              <a:t>you earn </a:t>
            </a:r>
            <a:r>
              <a:rPr lang="en-GB" sz="4400" dirty="0" smtClean="0"/>
              <a:t>outside of school could get </a:t>
            </a:r>
            <a:r>
              <a:rPr lang="en-GB" sz="4400" smtClean="0"/>
              <a:t>you </a:t>
            </a:r>
            <a:r>
              <a:rPr lang="en-GB" sz="4400" dirty="0"/>
              <a:t>i</a:t>
            </a:r>
            <a:r>
              <a:rPr lang="en-GB" sz="4400" smtClean="0"/>
              <a:t>n </a:t>
            </a:r>
            <a:r>
              <a:rPr lang="en-GB" sz="4400" dirty="0" smtClean="0"/>
              <a:t>the </a:t>
            </a:r>
            <a:r>
              <a:rPr lang="en-GB" sz="4400" dirty="0" smtClean="0"/>
              <a:t>‘Sports Hall </a:t>
            </a:r>
            <a:r>
              <a:rPr lang="en-GB" sz="4400" dirty="0" smtClean="0"/>
              <a:t>of </a:t>
            </a:r>
            <a:r>
              <a:rPr lang="en-GB" sz="4400" dirty="0" smtClean="0"/>
              <a:t>F</a:t>
            </a:r>
            <a:r>
              <a:rPr lang="en-GB" sz="4400" dirty="0" smtClean="0"/>
              <a:t>ame’…</a:t>
            </a:r>
            <a:endParaRPr lang="en-GB" sz="4400" dirty="0"/>
          </a:p>
        </p:txBody>
      </p:sp>
      <p:pic>
        <p:nvPicPr>
          <p:cNvPr id="5122" name="Picture 2" descr="Sweatin'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8850"/>
            <a:ext cx="2211556" cy="8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ysterical winners from this year's Comedy Wildlife Photography Awards -  Insi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418" y="3241963"/>
            <a:ext cx="4311535" cy="32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4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138" y="756458"/>
            <a:ext cx="10515600" cy="5420505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Remember to c</a:t>
            </a:r>
            <a:r>
              <a:rPr lang="en-GB" sz="4000" dirty="0" smtClean="0"/>
              <a:t>heck </a:t>
            </a:r>
            <a:r>
              <a:rPr lang="en-GB" sz="4000" dirty="0" smtClean="0"/>
              <a:t>in with your teacher to arrange the best time to bring in your award</a:t>
            </a:r>
            <a:endParaRPr lang="en-GB" sz="4000" dirty="0"/>
          </a:p>
        </p:txBody>
      </p:sp>
      <p:pic>
        <p:nvPicPr>
          <p:cNvPr id="8194" name="Picture 2" descr="Sports Trophies And Awards | Custom medals and Recognition awards - Custom  Engra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69" y="2404137"/>
            <a:ext cx="8281844" cy="36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1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16" y="617479"/>
            <a:ext cx="10515600" cy="5545196"/>
          </a:xfrm>
        </p:spPr>
        <p:txBody>
          <a:bodyPr/>
          <a:lstStyle/>
          <a:p>
            <a:r>
              <a:rPr lang="en-GB" dirty="0" smtClean="0"/>
              <a:t>Don’t forget the small print we mentioned.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But most importantly: don’t forget to say </a:t>
            </a:r>
            <a:endParaRPr lang="en-GB" dirty="0"/>
          </a:p>
        </p:txBody>
      </p:sp>
      <p:pic>
        <p:nvPicPr>
          <p:cNvPr id="6146" name="Picture 2" descr="Sweatin'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27" y="1338350"/>
            <a:ext cx="2825441" cy="8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ay Cheese | Funny As Du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4"/>
          <a:stretch/>
        </p:blipFill>
        <p:spPr bwMode="auto">
          <a:xfrm>
            <a:off x="2734539" y="2432900"/>
            <a:ext cx="6168391" cy="403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43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255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 Wilson needs you  (and your awards…)</dc:title>
  <dc:creator>Sinead Wilson</dc:creator>
  <cp:lastModifiedBy>Sinead Wilson</cp:lastModifiedBy>
  <cp:revision>21</cp:revision>
  <dcterms:created xsi:type="dcterms:W3CDTF">2020-09-14T12:25:11Z</dcterms:created>
  <dcterms:modified xsi:type="dcterms:W3CDTF">2021-11-10T17:56:44Z</dcterms:modified>
</cp:coreProperties>
</file>